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89" r:id="rId7"/>
    <p:sldId id="287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89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E9E9EA"/>
    <a:srgbClr val="F6F4D2"/>
    <a:srgbClr val="605550"/>
    <a:srgbClr val="FBE8A5"/>
    <a:srgbClr val="14181A"/>
    <a:srgbClr val="D4CFC5"/>
    <a:srgbClr val="D3D3D4"/>
    <a:srgbClr val="212227"/>
    <a:srgbClr val="E5D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348" y="8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FB8-F386-2690-34BB-FE4E259E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CDEF2-9854-CB5B-5B1B-92146C34E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1C510-A9E0-6C1B-983A-1BAECE096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EEF50-C564-F442-7C0A-6FB144283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7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microsoft.com/office/2007/relationships/hdphoto" Target="../media/hdphoto3.wdp"/><Relationship Id="rId15" Type="http://schemas.openxmlformats.org/officeDocument/2006/relationships/image" Target="../media/image20.png"/><Relationship Id="rId10" Type="http://schemas.openxmlformats.org/officeDocument/2006/relationships/image" Target="../media/image27.jpeg"/><Relationship Id="rId4" Type="http://schemas.openxmlformats.org/officeDocument/2006/relationships/image" Target="../media/image15.png"/><Relationship Id="rId9" Type="http://schemas.openxmlformats.org/officeDocument/2006/relationships/image" Target="../media/image28.jpe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7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그룹 1263">
            <a:extLst>
              <a:ext uri="{FF2B5EF4-FFF2-40B4-BE49-F238E27FC236}">
                <a16:creationId xmlns:a16="http://schemas.microsoft.com/office/drawing/2014/main" id="{501C44EC-9CF4-D968-3FBA-A37590235508}"/>
              </a:ext>
            </a:extLst>
          </p:cNvPr>
          <p:cNvGrpSpPr/>
          <p:nvPr/>
        </p:nvGrpSpPr>
        <p:grpSpPr>
          <a:xfrm>
            <a:off x="4959106" y="4027426"/>
            <a:ext cx="3497752" cy="449830"/>
            <a:chOff x="4863770" y="4027426"/>
            <a:chExt cx="3497752" cy="449830"/>
          </a:xfrm>
        </p:grpSpPr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E55E7A10-7D76-D6E9-2CF2-2C50CB66358F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4492AD7-9A26-AAF6-1CA4-DF079E13D974}"/>
                </a:ext>
              </a:extLst>
            </p:cNvPr>
            <p:cNvSpPr txBox="1"/>
            <p:nvPr/>
          </p:nvSpPr>
          <p:spPr>
            <a:xfrm>
              <a:off x="6177431" y="4129231"/>
              <a:ext cx="87043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80A6D74-691D-0A3D-9BA4-33DE6D629A4C}"/>
              </a:ext>
            </a:extLst>
          </p:cNvPr>
          <p:cNvSpPr txBox="1"/>
          <p:nvPr/>
        </p:nvSpPr>
        <p:spPr>
          <a:xfrm>
            <a:off x="4959105" y="4577699"/>
            <a:ext cx="3497752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기록 모드에 진입합니다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C4A01-AA2C-371A-61D0-E579BB342FE8}"/>
              </a:ext>
            </a:extLst>
          </p:cNvPr>
          <p:cNvSpPr txBox="1"/>
          <p:nvPr/>
        </p:nvSpPr>
        <p:spPr>
          <a:xfrm>
            <a:off x="1450975" y="98880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A6C9A7B-0150-64FE-FE86-F928D3EDA750}"/>
              </a:ext>
            </a:extLst>
          </p:cNvPr>
          <p:cNvSpPr txBox="1"/>
          <p:nvPr/>
        </p:nvSpPr>
        <p:spPr>
          <a:xfrm>
            <a:off x="1450975" y="123503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88BC3D-DBF4-F300-62FC-B8B7C1D6635B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CCE429-242E-FFE6-142D-D8EB4F212E25}"/>
              </a:ext>
            </a:extLst>
          </p:cNvPr>
          <p:cNvSpPr txBox="1"/>
          <p:nvPr/>
        </p:nvSpPr>
        <p:spPr>
          <a:xfrm>
            <a:off x="1450975" y="2858820"/>
            <a:ext cx="39081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적에게 스킬을 적중하면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회복할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599D0F-0CDA-BAF2-80F4-79D95C45A19A}"/>
              </a:ext>
            </a:extLst>
          </p:cNvPr>
          <p:cNvSpPr txBox="1"/>
          <p:nvPr/>
        </p:nvSpPr>
        <p:spPr>
          <a:xfrm>
            <a:off x="1450975" y="3105041"/>
            <a:ext cx="321784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14027E13-F028-2E57-20AF-EC4F9DE4F603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708C07B4-4F06-AE81-999C-857B1EEBBCAD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3BEE0CBF-AB4C-5722-E539-058A198B171F}"/>
                </a:ext>
              </a:extLst>
            </p:cNvPr>
            <p:cNvSpPr txBox="1"/>
            <p:nvPr/>
          </p:nvSpPr>
          <p:spPr>
            <a:xfrm>
              <a:off x="2640716" y="4129231"/>
              <a:ext cx="83837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43F4308-5BF8-BE0F-2A87-0E0F036DCB77}"/>
              </a:ext>
            </a:extLst>
          </p:cNvPr>
          <p:cNvSpPr txBox="1"/>
          <p:nvPr/>
        </p:nvSpPr>
        <p:spPr>
          <a:xfrm>
            <a:off x="2337238" y="3768957"/>
            <a:ext cx="1504286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 컨셉 강조</a:t>
            </a:r>
            <a:endParaRPr lang="en-US" altLang="ko-KR" sz="1000" dirty="0">
              <a:solidFill>
                <a:srgbClr val="EDEBE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C73679C-3D22-43A8-F586-F57C018382DA}"/>
              </a:ext>
            </a:extLst>
          </p:cNvPr>
          <p:cNvSpPr>
            <a:spLocks/>
          </p:cNvSpPr>
          <p:nvPr/>
        </p:nvSpPr>
        <p:spPr>
          <a:xfrm>
            <a:off x="1462932" y="3774535"/>
            <a:ext cx="874306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외형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32" name="그룹 1231">
            <a:extLst>
              <a:ext uri="{FF2B5EF4-FFF2-40B4-BE49-F238E27FC236}">
                <a16:creationId xmlns:a16="http://schemas.microsoft.com/office/drawing/2014/main" id="{66E7469A-6335-8D7A-3CC5-8D0759D08F6E}"/>
              </a:ext>
            </a:extLst>
          </p:cNvPr>
          <p:cNvGrpSpPr/>
          <p:nvPr/>
        </p:nvGrpSpPr>
        <p:grpSpPr>
          <a:xfrm>
            <a:off x="1632458" y="4656664"/>
            <a:ext cx="2340428" cy="1938699"/>
            <a:chOff x="1537010" y="4656664"/>
            <a:chExt cx="2340428" cy="1938699"/>
          </a:xfrm>
        </p:grpSpPr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D8812491-4EEA-03C0-3676-AC345134A2A6}"/>
                </a:ext>
              </a:extLst>
            </p:cNvPr>
            <p:cNvGrpSpPr/>
            <p:nvPr/>
          </p:nvGrpSpPr>
          <p:grpSpPr>
            <a:xfrm>
              <a:off x="1537010" y="4993458"/>
              <a:ext cx="1537358" cy="1601905"/>
              <a:chOff x="3103095" y="5203120"/>
              <a:chExt cx="982354" cy="1023597"/>
            </a:xfrm>
          </p:grpSpPr>
          <p:grpSp>
            <p:nvGrpSpPr>
              <p:cNvPr id="1156" name="그룹 1155">
                <a:extLst>
                  <a:ext uri="{FF2B5EF4-FFF2-40B4-BE49-F238E27FC236}">
                    <a16:creationId xmlns:a16="http://schemas.microsoft.com/office/drawing/2014/main" id="{E90F54B8-3C4D-893D-03EF-E4246F972376}"/>
                  </a:ext>
                </a:extLst>
              </p:cNvPr>
              <p:cNvGrpSpPr/>
              <p:nvPr/>
            </p:nvGrpSpPr>
            <p:grpSpPr>
              <a:xfrm>
                <a:off x="3185133" y="5312922"/>
                <a:ext cx="818278" cy="803993"/>
                <a:chOff x="7206432" y="947480"/>
                <a:chExt cx="818278" cy="803993"/>
              </a:xfrm>
            </p:grpSpPr>
            <p:pic>
              <p:nvPicPr>
                <p:cNvPr id="1162" name="Picture 2">
                  <a:extLst>
                    <a:ext uri="{FF2B5EF4-FFF2-40B4-BE49-F238E27FC236}">
                      <a16:creationId xmlns:a16="http://schemas.microsoft.com/office/drawing/2014/main" id="{E1AD5D34-2519-338A-B491-8E06F2CA8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7206432" y="947480"/>
                  <a:ext cx="818278" cy="803993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E91DC5F7-7643-2505-F80F-FC3875686FA3}"/>
                    </a:ext>
                  </a:extLst>
                </p:cNvPr>
                <p:cNvSpPr/>
                <p:nvPr/>
              </p:nvSpPr>
              <p:spPr>
                <a:xfrm>
                  <a:off x="7259215" y="982847"/>
                  <a:ext cx="722235" cy="722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bg1">
                        <a:lumMod val="95000"/>
                      </a:schemeClr>
                    </a:gs>
                    <a:gs pos="47000">
                      <a:schemeClr val="bg1">
                        <a:lumMod val="85000"/>
                      </a:schemeClr>
                    </a:gs>
                    <a:gs pos="6100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7" name="그룹 1156">
                <a:extLst>
                  <a:ext uri="{FF2B5EF4-FFF2-40B4-BE49-F238E27FC236}">
                    <a16:creationId xmlns:a16="http://schemas.microsoft.com/office/drawing/2014/main" id="{A01246D0-09B2-CC93-2A14-8B8457CC71E2}"/>
                  </a:ext>
                </a:extLst>
              </p:cNvPr>
              <p:cNvGrpSpPr/>
              <p:nvPr/>
            </p:nvGrpSpPr>
            <p:grpSpPr>
              <a:xfrm>
                <a:off x="3103095" y="5203120"/>
                <a:ext cx="982354" cy="1023597"/>
                <a:chOff x="8119321" y="827322"/>
                <a:chExt cx="982354" cy="1023597"/>
              </a:xfrm>
            </p:grpSpPr>
            <p:sp>
              <p:nvSpPr>
                <p:cNvPr id="1158" name="타원 1157">
                  <a:extLst>
                    <a:ext uri="{FF2B5EF4-FFF2-40B4-BE49-F238E27FC236}">
                      <a16:creationId xmlns:a16="http://schemas.microsoft.com/office/drawing/2014/main" id="{42B581D6-EF65-8B57-E63C-8D09030E57AD}"/>
                    </a:ext>
                  </a:extLst>
                </p:cNvPr>
                <p:cNvSpPr/>
                <p:nvPr/>
              </p:nvSpPr>
              <p:spPr>
                <a:xfrm>
                  <a:off x="8340479" y="1077307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9" name="그룹 1158">
                  <a:extLst>
                    <a:ext uri="{FF2B5EF4-FFF2-40B4-BE49-F238E27FC236}">
                      <a16:creationId xmlns:a16="http://schemas.microsoft.com/office/drawing/2014/main" id="{7C52FCA4-E54A-AF51-8B28-CFC6DFB7051A}"/>
                    </a:ext>
                  </a:extLst>
                </p:cNvPr>
                <p:cNvGrpSpPr/>
                <p:nvPr/>
              </p:nvGrpSpPr>
              <p:grpSpPr>
                <a:xfrm>
                  <a:off x="8119321" y="827322"/>
                  <a:ext cx="982354" cy="1023597"/>
                  <a:chOff x="6319787" y="1089348"/>
                  <a:chExt cx="821601" cy="856095"/>
                </a:xfrm>
              </p:grpSpPr>
              <p:pic>
                <p:nvPicPr>
                  <p:cNvPr id="1160" name="Picture 6">
                    <a:extLst>
                      <a:ext uri="{FF2B5EF4-FFF2-40B4-BE49-F238E27FC236}">
                        <a16:creationId xmlns:a16="http://schemas.microsoft.com/office/drawing/2014/main" id="{1502D996-A18F-68B4-74C2-4D166F3F13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60" t="17987" r="18885" b="17456"/>
                  <a:stretch/>
                </p:blipFill>
                <p:spPr bwMode="auto">
                  <a:xfrm>
                    <a:off x="6319787" y="1089348"/>
                    <a:ext cx="821601" cy="856095"/>
                  </a:xfrm>
                  <a:prstGeom prst="ellipse">
                    <a:avLst/>
                  </a:prstGeom>
                  <a:noFill/>
                  <a:effectLst>
                    <a:glow rad="38100">
                      <a:srgbClr val="F6F4D2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1" name="Picture 2">
                    <a:extLst>
                      <a:ext uri="{FF2B5EF4-FFF2-40B4-BE49-F238E27FC236}">
                        <a16:creationId xmlns:a16="http://schemas.microsoft.com/office/drawing/2014/main" id="{737A6079-9F35-7C62-1805-92888A91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6404144" y="1201321"/>
                    <a:ext cx="640936" cy="635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E7BD54FD-5FBC-FE30-18B7-36DA3251712E}"/>
                </a:ext>
              </a:extLst>
            </p:cNvPr>
            <p:cNvGrpSpPr/>
            <p:nvPr/>
          </p:nvGrpSpPr>
          <p:grpSpPr>
            <a:xfrm>
              <a:off x="2000266" y="4656664"/>
              <a:ext cx="1023971" cy="624592"/>
              <a:chOff x="2000266" y="4656664"/>
              <a:chExt cx="1023971" cy="624592"/>
            </a:xfrm>
          </p:grpSpPr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470C0906-DA70-FCC1-11C2-01EC4152D2CC}"/>
                  </a:ext>
                </a:extLst>
              </p:cNvPr>
              <p:cNvSpPr txBox="1"/>
              <p:nvPr/>
            </p:nvSpPr>
            <p:spPr>
              <a:xfrm>
                <a:off x="2348263" y="4656664"/>
                <a:ext cx="675974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테두리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0" name="그룹 1179">
                <a:extLst>
                  <a:ext uri="{FF2B5EF4-FFF2-40B4-BE49-F238E27FC236}">
                    <a16:creationId xmlns:a16="http://schemas.microsoft.com/office/drawing/2014/main" id="{44E67B55-7391-B602-EAD9-7DF40E5A30B8}"/>
                  </a:ext>
                </a:extLst>
              </p:cNvPr>
              <p:cNvGrpSpPr/>
              <p:nvPr/>
            </p:nvGrpSpPr>
            <p:grpSpPr>
              <a:xfrm>
                <a:off x="2000266" y="4779776"/>
                <a:ext cx="347997" cy="501480"/>
                <a:chOff x="2000266" y="4779776"/>
                <a:chExt cx="347997" cy="50148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661D34D7-75FD-EEEA-48CC-59AF8AB93480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3" name="연결선: 꺾임 1112">
                  <a:extLst>
                    <a:ext uri="{FF2B5EF4-FFF2-40B4-BE49-F238E27FC236}">
                      <a16:creationId xmlns:a16="http://schemas.microsoft.com/office/drawing/2014/main" id="{AF2DBD5B-FDA6-A4EF-AF81-742DEB1BA131}"/>
                    </a:ext>
                  </a:extLst>
                </p:cNvPr>
                <p:cNvCxnSpPr>
                  <a:stCxn id="1105" idx="0"/>
                  <a:endCxn id="1106" idx="1"/>
                </p:cNvCxnSpPr>
                <p:nvPr/>
              </p:nvCxnSpPr>
              <p:spPr>
                <a:xfrm rot="5400000" flipH="1" flipV="1">
                  <a:off x="1995923" y="4832385"/>
                  <a:ext cx="404949" cy="29973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0" name="그룹 1229">
              <a:extLst>
                <a:ext uri="{FF2B5EF4-FFF2-40B4-BE49-F238E27FC236}">
                  <a16:creationId xmlns:a16="http://schemas.microsoft.com/office/drawing/2014/main" id="{3F139E12-CC35-4B31-18B5-7AAFD1CDC48E}"/>
                </a:ext>
              </a:extLst>
            </p:cNvPr>
            <p:cNvGrpSpPr/>
            <p:nvPr/>
          </p:nvGrpSpPr>
          <p:grpSpPr>
            <a:xfrm>
              <a:off x="2418506" y="4999985"/>
              <a:ext cx="1458932" cy="568376"/>
              <a:chOff x="2418506" y="4999985"/>
              <a:chExt cx="1458932" cy="568376"/>
            </a:xfrm>
          </p:grpSpPr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8DA5591-C03C-1373-F500-DE182BA9BAF5}"/>
                  </a:ext>
                </a:extLst>
              </p:cNvPr>
              <p:cNvSpPr txBox="1"/>
              <p:nvPr/>
            </p:nvSpPr>
            <p:spPr>
              <a:xfrm>
                <a:off x="2916128" y="4999985"/>
                <a:ext cx="961310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 모양 같은 내부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1" name="그룹 1180">
                <a:extLst>
                  <a:ext uri="{FF2B5EF4-FFF2-40B4-BE49-F238E27FC236}">
                    <a16:creationId xmlns:a16="http://schemas.microsoft.com/office/drawing/2014/main" id="{361D7BE4-5F2A-3FB0-E35B-FC819EA33626}"/>
                  </a:ext>
                </a:extLst>
              </p:cNvPr>
              <p:cNvGrpSpPr/>
              <p:nvPr/>
            </p:nvGrpSpPr>
            <p:grpSpPr>
              <a:xfrm>
                <a:off x="2418506" y="5123096"/>
                <a:ext cx="497623" cy="445265"/>
                <a:chOff x="2418506" y="5123096"/>
                <a:chExt cx="497623" cy="44526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16" name="타원 1115">
                  <a:extLst>
                    <a:ext uri="{FF2B5EF4-FFF2-40B4-BE49-F238E27FC236}">
                      <a16:creationId xmlns:a16="http://schemas.microsoft.com/office/drawing/2014/main" id="{11A69EF2-7DC5-7A69-1D45-A6FB03E9EC03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3" name="연결선: 꺾임 1122">
                  <a:extLst>
                    <a:ext uri="{FF2B5EF4-FFF2-40B4-BE49-F238E27FC236}">
                      <a16:creationId xmlns:a16="http://schemas.microsoft.com/office/drawing/2014/main" id="{BAECFE60-54E0-08C8-BA70-E90B7B53F0DA}"/>
                    </a:ext>
                  </a:extLst>
                </p:cNvPr>
                <p:cNvCxnSpPr>
                  <a:cxnSpLocks/>
                  <a:stCxn id="1116" idx="0"/>
                  <a:endCxn id="1118" idx="1"/>
                </p:cNvCxnSpPr>
                <p:nvPr/>
              </p:nvCxnSpPr>
              <p:spPr>
                <a:xfrm rot="5400000" flipH="1" flipV="1">
                  <a:off x="2517084" y="5072785"/>
                  <a:ext cx="348733" cy="44935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5B43648F-F59C-6A4D-7771-0920A000EE99}"/>
              </a:ext>
            </a:extLst>
          </p:cNvPr>
          <p:cNvGrpSpPr/>
          <p:nvPr/>
        </p:nvGrpSpPr>
        <p:grpSpPr>
          <a:xfrm>
            <a:off x="3578634" y="5584583"/>
            <a:ext cx="847513" cy="883097"/>
            <a:chOff x="2077543" y="4074150"/>
            <a:chExt cx="982354" cy="1023597"/>
          </a:xfrm>
        </p:grpSpPr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20625D04-CB31-3290-B4E6-46CA10AE29A1}"/>
                </a:ext>
              </a:extLst>
            </p:cNvPr>
            <p:cNvGrpSpPr/>
            <p:nvPr/>
          </p:nvGrpSpPr>
          <p:grpSpPr>
            <a:xfrm>
              <a:off x="2077543" y="4074150"/>
              <a:ext cx="982354" cy="1023597"/>
              <a:chOff x="1987321" y="4079663"/>
              <a:chExt cx="982354" cy="1023597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0940608-7228-9A8A-FBC4-2F9215B0C45B}"/>
                  </a:ext>
                </a:extLst>
              </p:cNvPr>
              <p:cNvGrpSpPr/>
              <p:nvPr/>
            </p:nvGrpSpPr>
            <p:grpSpPr>
              <a:xfrm>
                <a:off x="2069359" y="4189465"/>
                <a:ext cx="818278" cy="803993"/>
                <a:chOff x="2069359" y="4189465"/>
                <a:chExt cx="818278" cy="803993"/>
              </a:xfrm>
            </p:grpSpPr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D247960A-3B25-F890-3E5A-2B1AB08A0B19}"/>
                    </a:ext>
                  </a:extLst>
                </p:cNvPr>
                <p:cNvGrpSpPr/>
                <p:nvPr/>
              </p:nvGrpSpPr>
              <p:grpSpPr>
                <a:xfrm>
                  <a:off x="2069359" y="4189465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066" name="Picture 2">
                    <a:extLst>
                      <a:ext uri="{FF2B5EF4-FFF2-40B4-BE49-F238E27FC236}">
                        <a16:creationId xmlns:a16="http://schemas.microsoft.com/office/drawing/2014/main" id="{A35CE34B-8810-CB38-6FAC-31059950A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67" name="타원 1066">
                    <a:extLst>
                      <a:ext uri="{FF2B5EF4-FFF2-40B4-BE49-F238E27FC236}">
                        <a16:creationId xmlns:a16="http://schemas.microsoft.com/office/drawing/2014/main" id="{D1FD0519-68BF-13F3-6DBE-F8EF49B73C40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04881ADC-C9D3-2E20-29F9-3ACF7D6F1EF0}"/>
                    </a:ext>
                  </a:extLst>
                </p:cNvPr>
                <p:cNvSpPr/>
                <p:nvPr/>
              </p:nvSpPr>
              <p:spPr>
                <a:xfrm>
                  <a:off x="2208479" y="4329648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BBFCF009-F5DF-12CA-7EB6-F32AF50C5433}"/>
                  </a:ext>
                </a:extLst>
              </p:cNvPr>
              <p:cNvGrpSpPr/>
              <p:nvPr/>
            </p:nvGrpSpPr>
            <p:grpSpPr>
              <a:xfrm>
                <a:off x="1987321" y="4079663"/>
                <a:ext cx="982354" cy="1023597"/>
                <a:chOff x="1987321" y="4079663"/>
                <a:chExt cx="982354" cy="1023597"/>
              </a:xfrm>
            </p:grpSpPr>
            <p:pic>
              <p:nvPicPr>
                <p:cNvPr id="1064" name="Picture 6">
                  <a:extLst>
                    <a:ext uri="{FF2B5EF4-FFF2-40B4-BE49-F238E27FC236}">
                      <a16:creationId xmlns:a16="http://schemas.microsoft.com/office/drawing/2014/main" id="{AAB6FB7F-08CD-3EF4-70B3-C38106DD17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60" t="17987" r="18885" b="17456"/>
                <a:stretch/>
              </p:blipFill>
              <p:spPr bwMode="auto">
                <a:xfrm>
                  <a:off x="1987321" y="4079663"/>
                  <a:ext cx="982354" cy="1023597"/>
                </a:xfrm>
                <a:prstGeom prst="ellipse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6">
                  <a:extLst>
                    <a:ext uri="{FF2B5EF4-FFF2-40B4-BE49-F238E27FC236}">
                      <a16:creationId xmlns:a16="http://schemas.microsoft.com/office/drawing/2014/main" id="{378DFEE7-49B9-DD58-BFB0-C9F3C49B6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51" t="17987" r="18885" b="50161"/>
                <a:stretch/>
              </p:blipFill>
              <p:spPr bwMode="auto">
                <a:xfrm>
                  <a:off x="2473959" y="4079663"/>
                  <a:ext cx="495715" cy="505037"/>
                </a:xfrm>
                <a:prstGeom prst="rect">
                  <a:avLst/>
                </a:prstGeom>
                <a:noFill/>
                <a:effectLst>
                  <a:glow rad="38100">
                    <a:srgbClr val="F6F4D2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65" name="Picture 2">
                <a:extLst>
                  <a:ext uri="{FF2B5EF4-FFF2-40B4-BE49-F238E27FC236}">
                    <a16:creationId xmlns:a16="http://schemas.microsoft.com/office/drawing/2014/main" id="{F34F7DA2-1903-213E-CFEC-F9CEE5BAF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088183" y="4213544"/>
                <a:ext cx="766340" cy="760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2" name="원호 1071">
              <a:extLst>
                <a:ext uri="{FF2B5EF4-FFF2-40B4-BE49-F238E27FC236}">
                  <a16:creationId xmlns:a16="http://schemas.microsoft.com/office/drawing/2014/main" id="{6EEC0D23-42F5-C7A3-1107-051AB0AC91DA}"/>
                </a:ext>
              </a:extLst>
            </p:cNvPr>
            <p:cNvSpPr/>
            <p:nvPr/>
          </p:nvSpPr>
          <p:spPr>
            <a:xfrm>
              <a:off x="2291891" y="4079663"/>
              <a:ext cx="759600" cy="759600"/>
            </a:xfrm>
            <a:prstGeom prst="arc">
              <a:avLst/>
            </a:prstGeom>
            <a:ln w="9525">
              <a:solidFill>
                <a:srgbClr val="FF0000"/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96DEE334-56B3-5584-9672-39293C42024F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184" name="직사각형 1183">
              <a:extLst>
                <a:ext uri="{FF2B5EF4-FFF2-40B4-BE49-F238E27FC236}">
                  <a16:creationId xmlns:a16="http://schemas.microsoft.com/office/drawing/2014/main" id="{5772E7E4-A10A-B9C2-822A-1F76D748BB73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347A12F0-CE29-8441-8F07-F8A872F38F06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2ECA81D2-5406-FF70-9411-64B5A37F1565}"/>
              </a:ext>
            </a:extLst>
          </p:cNvPr>
          <p:cNvCxnSpPr>
            <a:cxnSpLocks/>
            <a:stCxn id="1078" idx="2"/>
          </p:cNvCxnSpPr>
          <p:nvPr/>
        </p:nvCxnSpPr>
        <p:spPr>
          <a:xfrm>
            <a:off x="1900085" y="4021847"/>
            <a:ext cx="19414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932CA3BA-7DB3-D3B6-824C-F3706EC7A11C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EFFC8FB2-59F0-7E55-874F-B14B7984321B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A6F62E-86C7-B2F1-3EFE-86C46A187C4B}"/>
              </a:ext>
            </a:extLst>
          </p:cNvPr>
          <p:cNvGrpSpPr/>
          <p:nvPr/>
        </p:nvGrpSpPr>
        <p:grpSpPr>
          <a:xfrm>
            <a:off x="6889846" y="5196405"/>
            <a:ext cx="1179237" cy="1404850"/>
            <a:chOff x="7028344" y="5196405"/>
            <a:chExt cx="1179237" cy="1404850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47F78D0C-487E-EF13-6D44-EBA47C9B8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2" t="4994" r="9629" b="5992"/>
            <a:stretch/>
          </p:blipFill>
          <p:spPr bwMode="auto">
            <a:xfrm>
              <a:off x="7028344" y="5196405"/>
              <a:ext cx="1179237" cy="1213756"/>
            </a:xfrm>
            <a:prstGeom prst="rect">
              <a:avLst/>
            </a:prstGeom>
            <a:noFill/>
            <a:ln w="3175">
              <a:solidFill>
                <a:srgbClr val="D4CF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6ABA59-4A71-9A21-BDC4-CEBE458BBE92}"/>
                </a:ext>
              </a:extLst>
            </p:cNvPr>
            <p:cNvSpPr txBox="1"/>
            <p:nvPr/>
          </p:nvSpPr>
          <p:spPr>
            <a:xfrm>
              <a:off x="7468883" y="6431978"/>
              <a:ext cx="29815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9D6FDF-7CF5-4E07-DF0F-71C684492BC5}"/>
              </a:ext>
            </a:extLst>
          </p:cNvPr>
          <p:cNvGrpSpPr/>
          <p:nvPr/>
        </p:nvGrpSpPr>
        <p:grpSpPr>
          <a:xfrm>
            <a:off x="5346086" y="5224455"/>
            <a:ext cx="1179244" cy="1376800"/>
            <a:chOff x="5121396" y="5224455"/>
            <a:chExt cx="1179244" cy="1376800"/>
          </a:xfrm>
        </p:grpSpPr>
        <p:grpSp>
          <p:nvGrpSpPr>
            <p:cNvPr id="1277" name="그룹 1276">
              <a:extLst>
                <a:ext uri="{FF2B5EF4-FFF2-40B4-BE49-F238E27FC236}">
                  <a16:creationId xmlns:a16="http://schemas.microsoft.com/office/drawing/2014/main" id="{725E6CDE-0A13-32E2-381E-DEDA500AC28E}"/>
                </a:ext>
              </a:extLst>
            </p:cNvPr>
            <p:cNvGrpSpPr/>
            <p:nvPr/>
          </p:nvGrpSpPr>
          <p:grpSpPr>
            <a:xfrm>
              <a:off x="5121396" y="5224455"/>
              <a:ext cx="1179244" cy="1179241"/>
              <a:chOff x="7874337" y="2093865"/>
              <a:chExt cx="623102" cy="623100"/>
            </a:xfrm>
          </p:grpSpPr>
          <p:grpSp>
            <p:nvGrpSpPr>
              <p:cNvPr id="1278" name="그룹 1277">
                <a:extLst>
                  <a:ext uri="{FF2B5EF4-FFF2-40B4-BE49-F238E27FC236}">
                    <a16:creationId xmlns:a16="http://schemas.microsoft.com/office/drawing/2014/main" id="{CAF86ECB-DA26-C980-A677-5F89A5D67E45}"/>
                  </a:ext>
                </a:extLst>
              </p:cNvPr>
              <p:cNvGrpSpPr/>
              <p:nvPr/>
            </p:nvGrpSpPr>
            <p:grpSpPr>
              <a:xfrm>
                <a:off x="7874337" y="2093865"/>
                <a:ext cx="623102" cy="623100"/>
                <a:chOff x="7874337" y="2093865"/>
                <a:chExt cx="623102" cy="623100"/>
              </a:xfrm>
            </p:grpSpPr>
            <p:grpSp>
              <p:nvGrpSpPr>
                <p:cNvPr id="3073" name="그룹 3072">
                  <a:extLst>
                    <a:ext uri="{FF2B5EF4-FFF2-40B4-BE49-F238E27FC236}">
                      <a16:creationId xmlns:a16="http://schemas.microsoft.com/office/drawing/2014/main" id="{A61FB286-AA37-6D74-CE83-FF9B0FE244E0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282859" y="1893407"/>
                  <a:chExt cx="623102" cy="623100"/>
                </a:xfrm>
              </p:grpSpPr>
              <p:cxnSp>
                <p:nvCxnSpPr>
                  <p:cNvPr id="3077" name="직선 연결선 3076">
                    <a:extLst>
                      <a:ext uri="{FF2B5EF4-FFF2-40B4-BE49-F238E27FC236}">
                        <a16:creationId xmlns:a16="http://schemas.microsoft.com/office/drawing/2014/main" id="{C76CA1E7-0D54-C047-87B0-038E031B9283}"/>
                      </a:ext>
                    </a:extLst>
                  </p:cNvPr>
                  <p:cNvCxnSpPr>
                    <a:cxnSpLocks/>
                    <a:stCxn id="3082" idx="1"/>
                    <a:endCxn id="3082" idx="5"/>
                  </p:cNvCxnSpPr>
                  <p:nvPr/>
                </p:nvCxnSpPr>
                <p:spPr>
                  <a:xfrm>
                    <a:off x="7374113" y="1984658"/>
                    <a:ext cx="440597" cy="44059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9" name="직선 연결선 3078">
                    <a:extLst>
                      <a:ext uri="{FF2B5EF4-FFF2-40B4-BE49-F238E27FC236}">
                        <a16:creationId xmlns:a16="http://schemas.microsoft.com/office/drawing/2014/main" id="{5EF2483F-983D-0E32-2B05-CEFE530DCE51}"/>
                      </a:ext>
                    </a:extLst>
                  </p:cNvPr>
                  <p:cNvCxnSpPr>
                    <a:cxnSpLocks/>
                    <a:stCxn id="3082" idx="0"/>
                    <a:endCxn id="3082" idx="4"/>
                  </p:cNvCxnSpPr>
                  <p:nvPr/>
                </p:nvCxnSpPr>
                <p:spPr>
                  <a:xfrm>
                    <a:off x="7594412" y="1893407"/>
                    <a:ext cx="0" cy="6231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0" name="직선 연결선 3079">
                    <a:extLst>
                      <a:ext uri="{FF2B5EF4-FFF2-40B4-BE49-F238E27FC236}">
                        <a16:creationId xmlns:a16="http://schemas.microsoft.com/office/drawing/2014/main" id="{D36C3821-89AA-8BB2-4262-8751A15BD40E}"/>
                      </a:ext>
                    </a:extLst>
                  </p:cNvPr>
                  <p:cNvCxnSpPr>
                    <a:cxnSpLocks/>
                    <a:stCxn id="3082" idx="2"/>
                    <a:endCxn id="3082" idx="6"/>
                  </p:cNvCxnSpPr>
                  <p:nvPr/>
                </p:nvCxnSpPr>
                <p:spPr>
                  <a:xfrm>
                    <a:off x="7282862" y="2204957"/>
                    <a:ext cx="62309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81" name="그룹 3080">
                    <a:extLst>
                      <a:ext uri="{FF2B5EF4-FFF2-40B4-BE49-F238E27FC236}">
                        <a16:creationId xmlns:a16="http://schemas.microsoft.com/office/drawing/2014/main" id="{12CCFB84-A650-D5AD-2B24-E674D1876DAC}"/>
                      </a:ext>
                    </a:extLst>
                  </p:cNvPr>
                  <p:cNvGrpSpPr/>
                  <p:nvPr/>
                </p:nvGrpSpPr>
                <p:grpSpPr>
                  <a:xfrm>
                    <a:off x="7282859" y="1893407"/>
                    <a:ext cx="623099" cy="623100"/>
                    <a:chOff x="7282859" y="1893407"/>
                    <a:chExt cx="623099" cy="623100"/>
                  </a:xfrm>
                </p:grpSpPr>
                <p:sp>
                  <p:nvSpPr>
                    <p:cNvPr id="3082" name="타원 3081">
                      <a:extLst>
                        <a:ext uri="{FF2B5EF4-FFF2-40B4-BE49-F238E27FC236}">
                          <a16:creationId xmlns:a16="http://schemas.microsoft.com/office/drawing/2014/main" id="{DAB5CFD6-E6A1-2BBE-6AA9-F03EB325C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83" name="타원 3082">
                      <a:extLst>
                        <a:ext uri="{FF2B5EF4-FFF2-40B4-BE49-F238E27FC236}">
                          <a16:creationId xmlns:a16="http://schemas.microsoft.com/office/drawing/2014/main" id="{1C5DA391-BDD1-D0C0-D04F-15870A814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9000">
                          <a:schemeClr val="bg1">
                            <a:lumMod val="95000"/>
                          </a:schemeClr>
                        </a:gs>
                        <a:gs pos="47000">
                          <a:schemeClr val="bg1">
                            <a:lumMod val="85000"/>
                          </a:schemeClr>
                        </a:gs>
                        <a:gs pos="61000">
                          <a:schemeClr val="bg1">
                            <a:lumMod val="75000"/>
                          </a:schemeClr>
                        </a:gs>
                        <a:gs pos="82000">
                          <a:schemeClr val="bg1">
                            <a:lumMod val="6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075" name="원호 3074">
                  <a:extLst>
                    <a:ext uri="{FF2B5EF4-FFF2-40B4-BE49-F238E27FC236}">
                      <a16:creationId xmlns:a16="http://schemas.microsoft.com/office/drawing/2014/main" id="{D3ED4FC8-2755-0DFA-9A21-F29C5A30651F}"/>
                    </a:ext>
                  </a:extLst>
                </p:cNvPr>
                <p:cNvSpPr/>
                <p:nvPr/>
              </p:nvSpPr>
              <p:spPr>
                <a:xfrm rot="2224982">
                  <a:off x="7977867" y="2158149"/>
                  <a:ext cx="497620" cy="425682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9" name="원호 1278">
                <a:extLst>
                  <a:ext uri="{FF2B5EF4-FFF2-40B4-BE49-F238E27FC236}">
                    <a16:creationId xmlns:a16="http://schemas.microsoft.com/office/drawing/2014/main" id="{231022CA-6638-FD4D-1DD1-86F62383D47C}"/>
                  </a:ext>
                </a:extLst>
              </p:cNvPr>
              <p:cNvSpPr/>
              <p:nvPr/>
            </p:nvSpPr>
            <p:spPr>
              <a:xfrm rot="16200000">
                <a:off x="7883640" y="2179614"/>
                <a:ext cx="523045" cy="457694"/>
              </a:xfrm>
              <a:prstGeom prst="arc">
                <a:avLst>
                  <a:gd name="adj1" fmla="val 6641"/>
                  <a:gd name="adj2" fmla="val 10753994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2" name="원호 3071">
                <a:extLst>
                  <a:ext uri="{FF2B5EF4-FFF2-40B4-BE49-F238E27FC236}">
                    <a16:creationId xmlns:a16="http://schemas.microsoft.com/office/drawing/2014/main" id="{F41EFFE7-9D9C-5F29-1E48-E88E23B0689C}"/>
                  </a:ext>
                </a:extLst>
              </p:cNvPr>
              <p:cNvSpPr/>
              <p:nvPr/>
            </p:nvSpPr>
            <p:spPr>
              <a:xfrm>
                <a:off x="7899853" y="2146939"/>
                <a:ext cx="569897" cy="457694"/>
              </a:xfrm>
              <a:prstGeom prst="arc">
                <a:avLst>
                  <a:gd name="adj1" fmla="val 21471415"/>
                  <a:gd name="adj2" fmla="val 10984499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97F257-0ECA-D718-8766-68B0D0749A78}"/>
                </a:ext>
              </a:extLst>
            </p:cNvPr>
            <p:cNvSpPr txBox="1"/>
            <p:nvPr/>
          </p:nvSpPr>
          <p:spPr>
            <a:xfrm>
              <a:off x="5258970" y="6431978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테두리 분리 후 회전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B4A9AB5-0A9C-3C30-B233-0B0357F71BF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ECCA03-47B6-7114-4CFD-B4D546588001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D1FD293-A4E5-1BCF-75D2-78E3B31FE062}"/>
              </a:ext>
            </a:extLst>
          </p:cNvPr>
          <p:cNvGrpSpPr/>
          <p:nvPr/>
        </p:nvGrpSpPr>
        <p:grpSpPr>
          <a:xfrm>
            <a:off x="9057643" y="4845757"/>
            <a:ext cx="2596844" cy="1859843"/>
            <a:chOff x="9126464" y="4845757"/>
            <a:chExt cx="2596844" cy="1859843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647D31ED-EB2D-EF5E-8F6B-356F53A37737}"/>
                </a:ext>
              </a:extLst>
            </p:cNvPr>
            <p:cNvGrpSpPr/>
            <p:nvPr/>
          </p:nvGrpSpPr>
          <p:grpSpPr>
            <a:xfrm>
              <a:off x="10957192" y="5652513"/>
              <a:ext cx="766116" cy="949287"/>
              <a:chOff x="10564825" y="5652513"/>
              <a:chExt cx="766116" cy="94928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F764841-8F9A-89E0-C4FF-85ECEAC01315}"/>
                  </a:ext>
                </a:extLst>
              </p:cNvPr>
              <p:cNvGrpSpPr/>
              <p:nvPr/>
            </p:nvGrpSpPr>
            <p:grpSpPr>
              <a:xfrm>
                <a:off x="10564825" y="5652513"/>
                <a:ext cx="766116" cy="949287"/>
                <a:chOff x="10564825" y="5652513"/>
                <a:chExt cx="766116" cy="94928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2E6EDCB6-1CA2-5273-8A8E-6494AE85783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5E436DF4-8592-0D32-81AA-A5622F443C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CB7BE19B-E73E-7D91-80DA-0CC3B0AE34B3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87C438C4-6B90-6E13-238D-2E7D92386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2EACECF4-16FF-D1E7-F103-A2A615E29F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C60C1F83-502D-73C5-49FC-A9FFEEF7F7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26B207CA-C97A-FF73-A46D-2856F9768F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2944957-84F2-EE34-FDD7-91D64BEE7AB5}"/>
                    </a:ext>
                  </a:extLst>
                </p:cNvPr>
                <p:cNvSpPr txBox="1"/>
                <p:nvPr/>
              </p:nvSpPr>
              <p:spPr>
                <a:xfrm>
                  <a:off x="10653732" y="6431432"/>
                  <a:ext cx="588302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C6C0A757-DAB5-CEBB-EEC5-D9F2195E0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65" y="5734969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4F8F590B-DE66-7122-BFE8-C6DC628C4F53}"/>
                </a:ext>
              </a:extLst>
            </p:cNvPr>
            <p:cNvGrpSpPr/>
            <p:nvPr/>
          </p:nvGrpSpPr>
          <p:grpSpPr>
            <a:xfrm>
              <a:off x="9126464" y="4845757"/>
              <a:ext cx="2112187" cy="1859843"/>
              <a:chOff x="9126464" y="4846245"/>
              <a:chExt cx="2112187" cy="1859843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654907CB-0F3E-3AC6-3797-920A33941E2E}"/>
                  </a:ext>
                </a:extLst>
              </p:cNvPr>
              <p:cNvGrpSpPr/>
              <p:nvPr/>
            </p:nvGrpSpPr>
            <p:grpSpPr>
              <a:xfrm>
                <a:off x="9126464" y="5224455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8431BD71-6617-E8AC-FA24-E2FB7D679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BDAA780F-ECE6-1692-E47B-092F4E22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67B4B1C9-ECF5-64A8-FF56-4BC3D2E6A520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07DC49EC-52D5-AA10-182A-B3A96A8593D4}"/>
                  </a:ext>
                </a:extLst>
              </p:cNvPr>
              <p:cNvGrpSpPr/>
              <p:nvPr/>
            </p:nvGrpSpPr>
            <p:grpSpPr>
              <a:xfrm>
                <a:off x="9458451" y="4846245"/>
                <a:ext cx="1780200" cy="655437"/>
                <a:chOff x="9458451" y="4846245"/>
                <a:chExt cx="1780200" cy="655437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22630684-04EF-1934-0F74-4B6CBD9EC44E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293131" cy="246221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F3535D72-C00A-963A-6E0F-D50BC39BEB64}"/>
                    </a:ext>
                  </a:extLst>
                </p:cNvPr>
                <p:cNvGrpSpPr/>
                <p:nvPr/>
              </p:nvGrpSpPr>
              <p:grpSpPr>
                <a:xfrm>
                  <a:off x="9458451" y="4969357"/>
                  <a:ext cx="487068" cy="532325"/>
                  <a:chOff x="2418506" y="5036036"/>
                  <a:chExt cx="487068" cy="53232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6B8EDCD8-F70D-ACC5-FF76-EBEAE902C031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3821142-9249-A81E-5E40-518484DD5C73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68276" y="5034531"/>
                    <a:ext cx="435794" cy="43880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089" name="Picture 2">
                <a:extLst>
                  <a:ext uri="{FF2B5EF4-FFF2-40B4-BE49-F238E27FC236}">
                    <a16:creationId xmlns:a16="http://schemas.microsoft.com/office/drawing/2014/main" id="{E9288B6E-61BE-0067-E5E7-EB8DA2390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6" t="15450" r="22216" b="14410"/>
              <a:stretch/>
            </p:blipFill>
            <p:spPr bwMode="auto">
              <a:xfrm>
                <a:off x="9284081" y="5592018"/>
                <a:ext cx="379552" cy="47591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0" name="Picture 4">
                <a:extLst>
                  <a:ext uri="{FF2B5EF4-FFF2-40B4-BE49-F238E27FC236}">
                    <a16:creationId xmlns:a16="http://schemas.microsoft.com/office/drawing/2014/main" id="{8CEE7420-A234-3772-3535-5E7C74815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28850" r="19120" b="28720"/>
              <a:stretch/>
            </p:blipFill>
            <p:spPr bwMode="auto">
              <a:xfrm>
                <a:off x="9797767" y="5681532"/>
                <a:ext cx="390328" cy="2702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7850C73-DC47-D81C-AACF-6818D93F53F4}"/>
                  </a:ext>
                </a:extLst>
              </p:cNvPr>
              <p:cNvSpPr txBox="1"/>
              <p:nvPr/>
            </p:nvSpPr>
            <p:spPr>
              <a:xfrm>
                <a:off x="9297679" y="6486767"/>
                <a:ext cx="838371" cy="219321"/>
              </a:xfrm>
              <a:prstGeom prst="rect">
                <a:avLst/>
              </a:prstGeom>
              <a:noFill/>
            </p:spPr>
            <p:txBody>
              <a:bodyPr wrap="none" lIns="0" tIns="46800" rIns="0" bIns="1800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표시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32542E03-7E07-EB56-CB37-3BDAEB8E4F6D}"/>
                  </a:ext>
                </a:extLst>
              </p:cNvPr>
              <p:cNvGrpSpPr/>
              <p:nvPr/>
            </p:nvGrpSpPr>
            <p:grpSpPr>
              <a:xfrm>
                <a:off x="9424013" y="5927732"/>
                <a:ext cx="585703" cy="559035"/>
                <a:chOff x="9424013" y="5927732"/>
                <a:chExt cx="585703" cy="55903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B7B452D-4FDA-56D1-73BC-D858448EDF24}"/>
                    </a:ext>
                  </a:extLst>
                </p:cNvPr>
                <p:cNvSpPr/>
                <p:nvPr/>
              </p:nvSpPr>
              <p:spPr>
                <a:xfrm>
                  <a:off x="9424013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39561843-DCD3-3F72-9524-2C0FC0DAE505}"/>
                    </a:ext>
                  </a:extLst>
                </p:cNvPr>
                <p:cNvSpPr/>
                <p:nvPr/>
              </p:nvSpPr>
              <p:spPr>
                <a:xfrm>
                  <a:off x="9913184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1EA5564D-5CE5-34B1-8AEF-A483CC476246}"/>
                    </a:ext>
                  </a:extLst>
                </p:cNvPr>
                <p:cNvCxnSpPr>
                  <a:stCxn id="1094" idx="4"/>
                  <a:endCxn id="1092" idx="0"/>
                </p:cNvCxnSpPr>
                <p:nvPr/>
              </p:nvCxnSpPr>
              <p:spPr>
                <a:xfrm rot="16200000" flipH="1">
                  <a:off x="9363321" y="6133222"/>
                  <a:ext cx="462503" cy="24458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1" name="연결선: 꺾임 1100">
                  <a:extLst>
                    <a:ext uri="{FF2B5EF4-FFF2-40B4-BE49-F238E27FC236}">
                      <a16:creationId xmlns:a16="http://schemas.microsoft.com/office/drawing/2014/main" id="{DDE07230-CB27-BECD-0C34-35069E4B0BC7}"/>
                    </a:ext>
                  </a:extLst>
                </p:cNvPr>
                <p:cNvCxnSpPr>
                  <a:cxnSpLocks/>
                  <a:stCxn id="1097" idx="4"/>
                  <a:endCxn id="1092" idx="0"/>
                </p:cNvCxnSpPr>
                <p:nvPr/>
              </p:nvCxnSpPr>
              <p:spPr>
                <a:xfrm rot="5400000">
                  <a:off x="9607907" y="6133223"/>
                  <a:ext cx="462503" cy="24458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2F6-B788-AD8F-4162-403A840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0BDD-FF13-2C08-D669-72C7379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23FD-20C0-96D7-00C1-44AAC77B6FB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AA3-5A84-940D-153A-B1A8729D026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736E-383F-88F6-8790-56EA87423FB4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386CC-349D-D1D0-BC32-2C9E77684F5C}"/>
              </a:ext>
            </a:extLst>
          </p:cNvPr>
          <p:cNvSpPr txBox="1"/>
          <p:nvPr/>
        </p:nvSpPr>
        <p:spPr>
          <a:xfrm>
            <a:off x="1450975" y="1842171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D467E-1E5A-7779-5C2A-DC507DCB017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2428-22CB-9926-27D2-76BB4864C30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7EF94-F1DB-FDFC-35B7-7C995C7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AAF6B4-1335-E38A-FAC2-B05ED21F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52765"/>
              </p:ext>
            </p:extLst>
          </p:nvPr>
        </p:nvGraphicFramePr>
        <p:xfrm>
          <a:off x="1450975" y="2148534"/>
          <a:ext cx="6284639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7752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6571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B5C92BF-30C9-B1D1-02B5-FEA1C4623119}"/>
              </a:ext>
            </a:extLst>
          </p:cNvPr>
          <p:cNvGrpSpPr/>
          <p:nvPr/>
        </p:nvGrpSpPr>
        <p:grpSpPr>
          <a:xfrm>
            <a:off x="1450975" y="722339"/>
            <a:ext cx="6250109" cy="930717"/>
            <a:chOff x="1450975" y="902429"/>
            <a:chExt cx="6250109" cy="93071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9024B9-C519-AFFF-DDE1-2A1D268A5A2A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7A459E-B47C-11C5-BED6-3EC143ED78F7}"/>
                </a:ext>
              </a:extLst>
            </p:cNvPr>
            <p:cNvSpPr txBox="1"/>
            <p:nvPr/>
          </p:nvSpPr>
          <p:spPr>
            <a:xfrm>
              <a:off x="1450975" y="1150908"/>
              <a:ext cx="4743904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 황도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별자리를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 양상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분류하는 것에 기인한 분류 방법입니다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스킬은 양상으로 분류되지 않습니다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2FFF-5142-8DBA-F6A6-9196E43D8F29}"/>
              </a:ext>
            </a:extLst>
          </p:cNvPr>
          <p:cNvGrpSpPr/>
          <p:nvPr/>
        </p:nvGrpSpPr>
        <p:grpSpPr>
          <a:xfrm>
            <a:off x="8138160" y="2615487"/>
            <a:ext cx="3493776" cy="3169006"/>
            <a:chOff x="8737858" y="1435048"/>
            <a:chExt cx="3493776" cy="316900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4F28B-612E-4036-A93D-ECC14431C065}"/>
                </a:ext>
              </a:extLst>
            </p:cNvPr>
            <p:cNvGrpSpPr/>
            <p:nvPr/>
          </p:nvGrpSpPr>
          <p:grpSpPr>
            <a:xfrm>
              <a:off x="8737858" y="3224541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0578A-AC68-6EE0-6A1E-BE8F6E146BDA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08347-09FF-177B-1680-5A17F9B1F150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A51EA5-EA83-0091-BA1B-D930345995E2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78442-1CCB-3B5C-4C58-77AF83B6E416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1D5564-EC34-1B2D-B56F-89DFBA3A53E9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8D9431EC-45F8-6B12-87F5-918277C25ECE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B1EA9A9-4F18-1EC1-3CB0-EC087E9142FB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29700B-F7B9-AD46-79D4-358205ED2FD5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B558B0-C64F-F2B2-F9AD-4CE64CE10921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87B68F7-8D04-C974-D84E-BAD51F2DA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B45F863-43A7-0DFF-4916-82D23E739D8E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71F70CBE-90BF-6A68-F049-70818248C8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773BC54-C452-8A7C-CE56-151321BD9A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96F74DCB-5122-DE93-A82C-26FCDFB40A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9E4D0744-7A36-E008-9737-D4B694D019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5D0E5B9-854E-D7FA-5FDD-3EC6292CCAC9}"/>
                      </a:ext>
                    </a:extLst>
                  </p:cNvPr>
                  <p:cNvSpPr/>
                  <p:nvPr/>
                </p:nvSpPr>
                <p:spPr>
                  <a:xfrm>
                    <a:off x="713598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9E34B1-8E0C-8548-1CFC-BAD2B68D6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69D0C3-CAE1-13CE-6D3B-045E4E895058}"/>
                </a:ext>
              </a:extLst>
            </p:cNvPr>
            <p:cNvGrpSpPr/>
            <p:nvPr/>
          </p:nvGrpSpPr>
          <p:grpSpPr>
            <a:xfrm>
              <a:off x="8737858" y="1435048"/>
              <a:ext cx="3493776" cy="1379513"/>
              <a:chOff x="1549899" y="3791360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F0331B-E6A3-7EB5-EBC3-10BF44429765}"/>
                  </a:ext>
                </a:extLst>
              </p:cNvPr>
              <p:cNvSpPr txBox="1"/>
              <p:nvPr/>
            </p:nvSpPr>
            <p:spPr>
              <a:xfrm>
                <a:off x="2152246" y="3791360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0093808-60E4-8FF6-FF7B-65DCC3E4BA99}"/>
                  </a:ext>
                </a:extLst>
              </p:cNvPr>
              <p:cNvGrpSpPr/>
              <p:nvPr/>
            </p:nvGrpSpPr>
            <p:grpSpPr>
              <a:xfrm>
                <a:off x="2114956" y="4474779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02F44C2-3B83-124B-8DCD-4910B9757CA8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B62B1E-D4D5-759A-0E17-A08E45F4B18A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B01F005-042D-1769-F375-C9615965192F}"/>
                  </a:ext>
                </a:extLst>
              </p:cNvPr>
              <p:cNvGrpSpPr/>
              <p:nvPr/>
            </p:nvGrpSpPr>
            <p:grpSpPr>
              <a:xfrm>
                <a:off x="1549899" y="4940041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41EA5F5-7300-0B28-84DE-0B029FDE38B0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FDF6209C-DE5B-B496-447B-A568D04B3F74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A658F106-99C9-B317-4E8F-050B0B6B77F5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0C65E8A-496A-D7A2-612F-02E4EB4377F7}"/>
                  </a:ext>
                </a:extLst>
              </p:cNvPr>
              <p:cNvGrpSpPr/>
              <p:nvPr/>
            </p:nvGrpSpPr>
            <p:grpSpPr>
              <a:xfrm>
                <a:off x="2682294" y="4064922"/>
                <a:ext cx="850676" cy="875119"/>
                <a:chOff x="2682294" y="5566998"/>
                <a:chExt cx="850676" cy="87511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2698B9B-1BBD-DD75-7817-B48E0E03C0ED}"/>
                    </a:ext>
                  </a:extLst>
                </p:cNvPr>
                <p:cNvGrpSpPr/>
                <p:nvPr/>
              </p:nvGrpSpPr>
              <p:grpSpPr>
                <a:xfrm>
                  <a:off x="2682294" y="5566998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B420606B-FBB7-3524-572A-75946C48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9250C02-41AA-73A7-C197-9D24547B5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9F5FBC80-C861-D452-F7DB-DB51DEC87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CE0CCDA7-1D90-4E43-5D77-D3128A73C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F42FAD03-9CFC-F9AC-DF21-BFA7148A1F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2288F04A-DE65-6404-19FD-4AA13475F1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별: 꼭짓점 4개 33">
                  <a:extLst>
                    <a:ext uri="{FF2B5EF4-FFF2-40B4-BE49-F238E27FC236}">
                      <a16:creationId xmlns:a16="http://schemas.microsoft.com/office/drawing/2014/main" id="{C554F7D6-0BFA-F730-3186-FCC99EA349E4}"/>
                    </a:ext>
                  </a:extLst>
                </p:cNvPr>
                <p:cNvSpPr/>
                <p:nvPr/>
              </p:nvSpPr>
              <p:spPr>
                <a:xfrm>
                  <a:off x="2995414" y="6211285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A0D91D-6D76-1517-7A7F-FC8AB528B2B8}"/>
              </a:ext>
            </a:extLst>
          </p:cNvPr>
          <p:cNvSpPr txBox="1"/>
          <p:nvPr/>
        </p:nvSpPr>
        <p:spPr>
          <a:xfrm>
            <a:off x="1450975" y="3982763"/>
            <a:ext cx="1041952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양상의 기호와 색깔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8C92D6-2AC8-E305-CE2A-E9212884FFA0}"/>
              </a:ext>
            </a:extLst>
          </p:cNvPr>
          <p:cNvSpPr txBox="1"/>
          <p:nvPr/>
        </p:nvSpPr>
        <p:spPr>
          <a:xfrm>
            <a:off x="1490212" y="5500356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C9AD58-32FC-3D05-F548-C1A8B9986E18}"/>
              </a:ext>
            </a:extLst>
          </p:cNvPr>
          <p:cNvSpPr txBox="1"/>
          <p:nvPr/>
        </p:nvSpPr>
        <p:spPr>
          <a:xfrm>
            <a:off x="2762294" y="5475211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26164-8DEC-6EDC-5636-0B14475DC03E}"/>
              </a:ext>
            </a:extLst>
          </p:cNvPr>
          <p:cNvSpPr txBox="1"/>
          <p:nvPr/>
        </p:nvSpPr>
        <p:spPr>
          <a:xfrm>
            <a:off x="1450974" y="4195741"/>
            <a:ext cx="3638817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사용하면 해당 스킬의 양상이 기록됩니다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두 번째 기록하게 되면 더욱 빛나고 완성된 기호로 기록됩니다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CDF1F9E7-C5AB-2988-5DC2-CB8C08558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7528" r="6504" b="6504"/>
          <a:stretch/>
        </p:blipFill>
        <p:spPr bwMode="auto">
          <a:xfrm>
            <a:off x="6081061" y="4529556"/>
            <a:ext cx="953498" cy="953498"/>
          </a:xfrm>
          <a:prstGeom prst="rect">
            <a:avLst/>
          </a:prstGeom>
          <a:noFill/>
          <a:effectLst>
            <a:glow rad="63500">
              <a:schemeClr val="accent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E84617A2-56A1-0A53-FC44-BDCBE450AD2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0" y="4769582"/>
            <a:ext cx="939347" cy="678879"/>
          </a:xfrm>
          <a:prstGeom prst="rect">
            <a:avLst/>
          </a:prstGeom>
          <a:effectLst>
            <a:glow rad="63500">
              <a:schemeClr val="accent3"/>
            </a:glo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01787F4-7014-E645-1B36-0301C7C72CC4}"/>
              </a:ext>
            </a:extLst>
          </p:cNvPr>
          <p:cNvSpPr txBox="1"/>
          <p:nvPr/>
        </p:nvSpPr>
        <p:spPr>
          <a:xfrm>
            <a:off x="4722192" y="5539189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DE7A1-15F6-92BF-D6A6-F5567ABA255A}"/>
              </a:ext>
            </a:extLst>
          </p:cNvPr>
          <p:cNvSpPr txBox="1"/>
          <p:nvPr/>
        </p:nvSpPr>
        <p:spPr>
          <a:xfrm>
            <a:off x="5994274" y="5514044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5609E3-F09F-514B-667B-5C8DE405F8DF}"/>
              </a:ext>
            </a:extLst>
          </p:cNvPr>
          <p:cNvGrpSpPr/>
          <p:nvPr/>
        </p:nvGrpSpPr>
        <p:grpSpPr>
          <a:xfrm>
            <a:off x="2839510" y="5805112"/>
            <a:ext cx="970180" cy="846171"/>
            <a:chOff x="1521467" y="2783773"/>
            <a:chExt cx="970180" cy="846171"/>
          </a:xfrm>
          <a:effectLst>
            <a:glow rad="63500">
              <a:schemeClr val="accent1">
                <a:lumMod val="75000"/>
              </a:schemeClr>
            </a:glow>
          </a:effectLst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0D7BA8-54CC-96C9-89FD-804CF70AA281}"/>
                </a:ext>
              </a:extLst>
            </p:cNvPr>
            <p:cNvGrpSpPr/>
            <p:nvPr/>
          </p:nvGrpSpPr>
          <p:grpSpPr>
            <a:xfrm>
              <a:off x="1697072" y="2783773"/>
              <a:ext cx="618971" cy="846171"/>
              <a:chOff x="1697072" y="2783773"/>
              <a:chExt cx="618971" cy="84617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13F2FE8-4012-7F3B-C369-41A34382107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52" name="Picture 16">
                  <a:extLst>
                    <a:ext uri="{FF2B5EF4-FFF2-40B4-BE49-F238E27FC236}">
                      <a16:creationId xmlns:a16="http://schemas.microsoft.com/office/drawing/2014/main" id="{ED4E691C-5A31-4625-C28B-CC2362DB90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16">
                  <a:extLst>
                    <a:ext uri="{FF2B5EF4-FFF2-40B4-BE49-F238E27FC236}">
                      <a16:creationId xmlns:a16="http://schemas.microsoft.com/office/drawing/2014/main" id="{895FADE9-3E72-43C8-75B1-D702BC1FAC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8883442-A48D-0610-6DCD-BD4F15F47657}"/>
                  </a:ext>
                </a:extLst>
              </p:cNvPr>
              <p:cNvGrpSpPr/>
              <p:nvPr/>
            </p:nvGrpSpPr>
            <p:grpSpPr>
              <a:xfrm>
                <a:off x="1747121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44" name="Picture 16">
                  <a:extLst>
                    <a:ext uri="{FF2B5EF4-FFF2-40B4-BE49-F238E27FC236}">
                      <a16:creationId xmlns:a16="http://schemas.microsoft.com/office/drawing/2014/main" id="{0535597D-8259-475E-4092-EB10B78402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6">
                  <a:extLst>
                    <a:ext uri="{FF2B5EF4-FFF2-40B4-BE49-F238E27FC236}">
                      <a16:creationId xmlns:a16="http://schemas.microsoft.com/office/drawing/2014/main" id="{D7BA9C2F-A77A-BD0A-DEDB-9F0F639DCE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F2F6AFD-97D1-84B5-33FA-06268A28329B}"/>
                </a:ext>
              </a:extLst>
            </p:cNvPr>
            <p:cNvGrpSpPr/>
            <p:nvPr/>
          </p:nvGrpSpPr>
          <p:grpSpPr>
            <a:xfrm>
              <a:off x="1521467" y="2904289"/>
              <a:ext cx="970180" cy="605138"/>
              <a:chOff x="1614270" y="2898436"/>
              <a:chExt cx="970180" cy="605138"/>
            </a:xfrm>
          </p:grpSpPr>
          <p:pic>
            <p:nvPicPr>
              <p:cNvPr id="19" name="Picture 16">
                <a:extLst>
                  <a:ext uri="{FF2B5EF4-FFF2-40B4-BE49-F238E27FC236}">
                    <a16:creationId xmlns:a16="http://schemas.microsoft.com/office/drawing/2014/main" id="{453E8F58-E36B-F47C-9922-ABC61E9439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5400000" flipH="1">
                <a:off x="1451704" y="3061002"/>
                <a:ext cx="605138" cy="280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6">
                <a:extLst>
                  <a:ext uri="{FF2B5EF4-FFF2-40B4-BE49-F238E27FC236}">
                    <a16:creationId xmlns:a16="http://schemas.microsoft.com/office/drawing/2014/main" id="{18138F41-0A45-D8F7-025B-BD93EEB105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16200000">
                <a:off x="2141879" y="3061002"/>
                <a:ext cx="605138" cy="280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38855C-1198-9056-39C9-3F0698F9DF0E}"/>
              </a:ext>
            </a:extLst>
          </p:cNvPr>
          <p:cNvGrpSpPr/>
          <p:nvPr/>
        </p:nvGrpSpPr>
        <p:grpSpPr>
          <a:xfrm>
            <a:off x="1818637" y="5741376"/>
            <a:ext cx="618971" cy="846171"/>
            <a:chOff x="452475" y="2783773"/>
            <a:chExt cx="618971" cy="846171"/>
          </a:xfrm>
          <a:effectLst>
            <a:glow rad="63500">
              <a:schemeClr val="accent1">
                <a:lumMod val="75000"/>
              </a:schemeClr>
            </a:glow>
          </a:effectLst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407ED05-1B7D-554C-B95E-AF4C8C0D7B94}"/>
                </a:ext>
              </a:extLst>
            </p:cNvPr>
            <p:cNvGrpSpPr/>
            <p:nvPr/>
          </p:nvGrpSpPr>
          <p:grpSpPr>
            <a:xfrm>
              <a:off x="452475" y="2783773"/>
              <a:ext cx="618971" cy="846171"/>
              <a:chOff x="297325" y="3024775"/>
              <a:chExt cx="618971" cy="846171"/>
            </a:xfrm>
          </p:grpSpPr>
          <p:pic>
            <p:nvPicPr>
              <p:cNvPr id="67" name="Picture 16">
                <a:extLst>
                  <a:ext uri="{FF2B5EF4-FFF2-40B4-BE49-F238E27FC236}">
                    <a16:creationId xmlns:a16="http://schemas.microsoft.com/office/drawing/2014/main" id="{B619F843-4539-E6C9-B494-BEE89D822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rot="10800000">
                <a:off x="297325" y="3399300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EA465527-AA08-10EF-2EAD-CFECED1D6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4269" l="27649" r="71835">
                            <a14:foregroundMark x1="43669" y1="28058" x2="72093" y2="29017"/>
                            <a14:foregroundMark x1="47287" y1="24700" x2="53488" y2="23501"/>
                            <a14:foregroundMark x1="53230" y1="25420" x2="63307" y2="28058"/>
                            <a14:foregroundMark x1="31266" y1="32134" x2="30715" y2="35286"/>
                            <a14:foregroundMark x1="29199" y1="32134" x2="30048" y2="34160"/>
                            <a14:foregroundMark x1="27649" y1="33813" x2="27649" y2="34969"/>
                            <a14:foregroundMark x1="63566" y1="55875" x2="63566" y2="55875"/>
                            <a14:foregroundMark x1="64341" y1="55396" x2="64109" y2="56041"/>
                            <a14:backgroundMark x1="34367" y1="59712" x2="29716" y2="56115"/>
                            <a14:backgroundMark x1="32041" y1="52998" x2="30233" y2="53237"/>
                            <a14:backgroundMark x1="30491" y1="47482" x2="31783" y2="54916"/>
                            <a14:backgroundMark x1="26098" y1="35492" x2="33075" y2="52518"/>
                            <a14:backgroundMark x1="25840" y1="41247" x2="36434" y2="60671"/>
                            <a14:backgroundMark x1="31008" y1="57794" x2="40310" y2="62830"/>
                            <a14:backgroundMark x1="35917" y1="59233" x2="51421" y2="64269"/>
                            <a14:backgroundMark x1="33592" y1="59233" x2="44444" y2="59952"/>
                            <a14:backgroundMark x1="34625" y1="59952" x2="61240" y2="63549"/>
                            <a14:backgroundMark x1="54264" y1="58993" x2="70801" y2="68345"/>
                            <a14:backgroundMark x1="58140" y1="58993" x2="74677" y2="60911"/>
                            <a14:backgroundMark x1="63307" y1="59952" x2="73902" y2="51559"/>
                            <a14:backgroundMark x1="60724" y1="62590" x2="71059" y2="54436"/>
                            <a14:backgroundMark x1="62791" y1="60911" x2="70026" y2="54436"/>
                            <a14:backgroundMark x1="66925" y1="55875" x2="70026" y2="431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flipH="1">
                <a:off x="297325" y="3024775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7A0E87C-0AC3-0F0C-526F-5706B96134C6}"/>
                </a:ext>
              </a:extLst>
            </p:cNvPr>
            <p:cNvGrpSpPr/>
            <p:nvPr/>
          </p:nvGrpSpPr>
          <p:grpSpPr>
            <a:xfrm>
              <a:off x="502524" y="2939526"/>
              <a:ext cx="518872" cy="534666"/>
              <a:chOff x="497921" y="2939526"/>
              <a:chExt cx="518872" cy="534666"/>
            </a:xfrm>
          </p:grpSpPr>
          <p:pic>
            <p:nvPicPr>
              <p:cNvPr id="65" name="Picture 16">
                <a:extLst>
                  <a:ext uri="{FF2B5EF4-FFF2-40B4-BE49-F238E27FC236}">
                    <a16:creationId xmlns:a16="http://schemas.microsoft.com/office/drawing/2014/main" id="{0A607231-8C6A-5511-0E38-B957E91B4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5400000" flipH="1">
                <a:off x="544191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6">
                <a:extLst>
                  <a:ext uri="{FF2B5EF4-FFF2-40B4-BE49-F238E27FC236}">
                    <a16:creationId xmlns:a16="http://schemas.microsoft.com/office/drawing/2014/main" id="{77161ED9-9277-E1EB-1182-F74107A1D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16200000">
                <a:off x="435858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543AE64-9718-8E43-4F28-8DC96EB2E1D0}"/>
              </a:ext>
            </a:extLst>
          </p:cNvPr>
          <p:cNvGrpSpPr/>
          <p:nvPr/>
        </p:nvGrpSpPr>
        <p:grpSpPr>
          <a:xfrm>
            <a:off x="2672603" y="4695207"/>
            <a:ext cx="1221477" cy="664040"/>
            <a:chOff x="2672603" y="4695207"/>
            <a:chExt cx="1221477" cy="664040"/>
          </a:xfrm>
          <a:effectLst>
            <a:glow rad="63500">
              <a:srgbClr val="760000"/>
            </a:glow>
          </a:effectLst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2281479C-6733-3E27-DB99-F49C9B62F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672603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6B207CB0-8A0C-3408-3E58-C3908B072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 flipH="1">
              <a:off x="3317198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id="{91BB9144-CFE0-5152-8A0A-9B793006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3411" r="52316" b="25014"/>
          <a:stretch/>
        </p:blipFill>
        <p:spPr bwMode="auto">
          <a:xfrm>
            <a:off x="1739567" y="4695207"/>
            <a:ext cx="576882" cy="664040"/>
          </a:xfrm>
          <a:prstGeom prst="rect">
            <a:avLst/>
          </a:prstGeom>
          <a:noFill/>
          <a:effectLst>
            <a:glow rad="63500">
              <a:srgbClr val="76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1102</Words>
  <Application>Microsoft Office PowerPoint</Application>
  <PresentationFormat>와이드스크린</PresentationFormat>
  <Paragraphs>197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179</cp:revision>
  <cp:lastPrinted>2025-01-14T11:10:08Z</cp:lastPrinted>
  <dcterms:created xsi:type="dcterms:W3CDTF">2025-01-08T09:31:21Z</dcterms:created>
  <dcterms:modified xsi:type="dcterms:W3CDTF">2025-01-24T18:28:48Z</dcterms:modified>
</cp:coreProperties>
</file>